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Agrandir Narrow Bold" panose="020B0604020202020204" charset="0"/>
      <p:regular r:id="rId17"/>
    </p:embeddedFont>
    <p:embeddedFont>
      <p:font typeface="Agrandir Wide Heavy" panose="020B0604020202020204" charset="0"/>
      <p:regular r:id="rId18"/>
    </p:embeddedFont>
    <p:embeddedFont>
      <p:font typeface="Open Sans Bold" panose="020B0806030504020204" pitchFamily="34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CFAF5-711E-E80C-3C3C-119D074BD9B2}" v="249" dt="2024-11-18T18:56:20.217"/>
    <p1510:client id="{AA3F36C0-175E-B43F-8D76-11A9EFD7ED5A}" v="2" dt="2024-11-19T22:44:22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MAURICIO APONTE BRAVO" userId="S::vi.aponte@duocuc.cl::802381dc-22bb-402f-bfa4-b08f25dacc2c" providerId="AD" clId="Web-{6A5EECD7-519F-C70B-910A-666A701224E4}"/>
    <pc:docChg chg="modSld">
      <pc:chgData name="VICTOR MAURICIO APONTE BRAVO" userId="S::vi.aponte@duocuc.cl::802381dc-22bb-402f-bfa4-b08f25dacc2c" providerId="AD" clId="Web-{6A5EECD7-519F-C70B-910A-666A701224E4}" dt="2024-10-23T00:24:39.361" v="6" actId="1076"/>
      <pc:docMkLst>
        <pc:docMk/>
      </pc:docMkLst>
      <pc:sldChg chg="modSp">
        <pc:chgData name="VICTOR MAURICIO APONTE BRAVO" userId="S::vi.aponte@duocuc.cl::802381dc-22bb-402f-bfa4-b08f25dacc2c" providerId="AD" clId="Web-{6A5EECD7-519F-C70B-910A-666A701224E4}" dt="2024-10-23T00:24:39.361" v="6" actId="1076"/>
        <pc:sldMkLst>
          <pc:docMk/>
          <pc:sldMk cId="0" sldId="257"/>
        </pc:sldMkLst>
        <pc:spChg chg="mod">
          <ac:chgData name="VICTOR MAURICIO APONTE BRAVO" userId="S::vi.aponte@duocuc.cl::802381dc-22bb-402f-bfa4-b08f25dacc2c" providerId="AD" clId="Web-{6A5EECD7-519F-C70B-910A-666A701224E4}" dt="2024-10-23T00:24:39.361" v="6" actId="1076"/>
          <ac:spMkLst>
            <pc:docMk/>
            <pc:sldMk cId="0" sldId="257"/>
            <ac:spMk id="21" creationId="{00000000-0000-0000-0000-000000000000}"/>
          </ac:spMkLst>
        </pc:spChg>
      </pc:sldChg>
    </pc:docChg>
  </pc:docChgLst>
  <pc:docChgLst>
    <pc:chgData name="LUCAS . RODRIGUEZ CARRASCO" userId="S::luc.rodriguezc@duocuc.cl::66589016-87c0-46be-9615-0ad796d23d26" providerId="AD" clId="Web-{0ED3AE4C-6BCA-0312-9AA8-383D67CB0C8B}"/>
    <pc:docChg chg="modSld">
      <pc:chgData name="LUCAS . RODRIGUEZ CARRASCO" userId="S::luc.rodriguezc@duocuc.cl::66589016-87c0-46be-9615-0ad796d23d26" providerId="AD" clId="Web-{0ED3AE4C-6BCA-0312-9AA8-383D67CB0C8B}" dt="2024-10-23T00:25:05.805" v="8" actId="14100"/>
      <pc:docMkLst>
        <pc:docMk/>
      </pc:docMkLst>
      <pc:sldChg chg="modSp">
        <pc:chgData name="LUCAS . RODRIGUEZ CARRASCO" userId="S::luc.rodriguezc@duocuc.cl::66589016-87c0-46be-9615-0ad796d23d26" providerId="AD" clId="Web-{0ED3AE4C-6BCA-0312-9AA8-383D67CB0C8B}" dt="2024-10-23T00:25:05.805" v="8" actId="14100"/>
        <pc:sldMkLst>
          <pc:docMk/>
          <pc:sldMk cId="0" sldId="261"/>
        </pc:sldMkLst>
        <pc:spChg chg="mod">
          <ac:chgData name="LUCAS . RODRIGUEZ CARRASCO" userId="S::luc.rodriguezc@duocuc.cl::66589016-87c0-46be-9615-0ad796d23d26" providerId="AD" clId="Web-{0ED3AE4C-6BCA-0312-9AA8-383D67CB0C8B}" dt="2024-10-23T00:24:34.460" v="1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LUCAS . RODRIGUEZ CARRASCO" userId="S::luc.rodriguezc@duocuc.cl::66589016-87c0-46be-9615-0ad796d23d26" providerId="AD" clId="Web-{0ED3AE4C-6BCA-0312-9AA8-383D67CB0C8B}" dt="2024-10-23T00:25:01.914" v="7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LUCAS . RODRIGUEZ CARRASCO" userId="S::luc.rodriguezc@duocuc.cl::66589016-87c0-46be-9615-0ad796d23d26" providerId="AD" clId="Web-{0ED3AE4C-6BCA-0312-9AA8-383D67CB0C8B}" dt="2024-10-23T00:25:05.805" v="8" actId="14100"/>
          <ac:spMkLst>
            <pc:docMk/>
            <pc:sldMk cId="0" sldId="261"/>
            <ac:spMk id="10" creationId="{00000000-0000-0000-0000-000000000000}"/>
          </ac:spMkLst>
        </pc:spChg>
        <pc:spChg chg="mod">
          <ac:chgData name="LUCAS . RODRIGUEZ CARRASCO" userId="S::luc.rodriguezc@duocuc.cl::66589016-87c0-46be-9615-0ad796d23d26" providerId="AD" clId="Web-{0ED3AE4C-6BCA-0312-9AA8-383D67CB0C8B}" dt="2024-10-23T00:24:41.086" v="2" actId="14100"/>
          <ac:spMkLst>
            <pc:docMk/>
            <pc:sldMk cId="0" sldId="261"/>
            <ac:spMk id="11" creationId="{00000000-0000-0000-0000-000000000000}"/>
          </ac:spMkLst>
        </pc:spChg>
        <pc:grpChg chg="mod">
          <ac:chgData name="LUCAS . RODRIGUEZ CARRASCO" userId="S::luc.rodriguezc@duocuc.cl::66589016-87c0-46be-9615-0ad796d23d26" providerId="AD" clId="Web-{0ED3AE4C-6BCA-0312-9AA8-383D67CB0C8B}" dt="2024-10-23T00:24:54.117" v="5" actId="1076"/>
          <ac:grpSpMkLst>
            <pc:docMk/>
            <pc:sldMk cId="0" sldId="261"/>
            <ac:grpSpMk id="5" creationId="{00000000-0000-0000-0000-000000000000}"/>
          </ac:grpSpMkLst>
        </pc:grpChg>
      </pc:sldChg>
    </pc:docChg>
  </pc:docChgLst>
  <pc:docChgLst>
    <pc:chgData name="LUCAS . RODRIGUEZ CARRASCO" userId="S::luc.rodriguezc@duocuc.cl::66589016-87c0-46be-9615-0ad796d23d26" providerId="AD" clId="Web-{AA3F36C0-175E-B43F-8D76-11A9EFD7ED5A}"/>
    <pc:docChg chg="modSld">
      <pc:chgData name="LUCAS . RODRIGUEZ CARRASCO" userId="S::luc.rodriguezc@duocuc.cl::66589016-87c0-46be-9615-0ad796d23d26" providerId="AD" clId="Web-{AA3F36C0-175E-B43F-8D76-11A9EFD7ED5A}" dt="2024-11-19T22:44:22.639" v="1" actId="1076"/>
      <pc:docMkLst>
        <pc:docMk/>
      </pc:docMkLst>
      <pc:sldChg chg="modSp">
        <pc:chgData name="LUCAS . RODRIGUEZ CARRASCO" userId="S::luc.rodriguezc@duocuc.cl::66589016-87c0-46be-9615-0ad796d23d26" providerId="AD" clId="Web-{AA3F36C0-175E-B43F-8D76-11A9EFD7ED5A}" dt="2024-11-19T22:44:22.639" v="1" actId="1076"/>
        <pc:sldMkLst>
          <pc:docMk/>
          <pc:sldMk cId="4255155532" sldId="270"/>
        </pc:sldMkLst>
        <pc:spChg chg="mod">
          <ac:chgData name="LUCAS . RODRIGUEZ CARRASCO" userId="S::luc.rodriguezc@duocuc.cl::66589016-87c0-46be-9615-0ad796d23d26" providerId="AD" clId="Web-{AA3F36C0-175E-B43F-8D76-11A9EFD7ED5A}" dt="2024-11-19T22:44:22.639" v="1" actId="1076"/>
          <ac:spMkLst>
            <pc:docMk/>
            <pc:sldMk cId="4255155532" sldId="270"/>
            <ac:spMk id="3" creationId="{00000000-0000-0000-0000-000000000000}"/>
          </ac:spMkLst>
        </pc:spChg>
      </pc:sldChg>
    </pc:docChg>
  </pc:docChgLst>
  <pc:docChgLst>
    <pc:chgData name="VICTOR MAURICIO APONTE BRAVO" userId="S::vi.aponte@duocuc.cl::802381dc-22bb-402f-bfa4-b08f25dacc2c" providerId="AD" clId="Web-{152CFAF5-711E-E80C-3C3C-119D074BD9B2}"/>
    <pc:docChg chg="addSld delSld modSld">
      <pc:chgData name="VICTOR MAURICIO APONTE BRAVO" userId="S::vi.aponte@duocuc.cl::802381dc-22bb-402f-bfa4-b08f25dacc2c" providerId="AD" clId="Web-{152CFAF5-711E-E80C-3C3C-119D074BD9B2}" dt="2024-11-18T18:56:20.217" v="139" actId="1076"/>
      <pc:docMkLst>
        <pc:docMk/>
      </pc:docMkLst>
      <pc:sldChg chg="modSp">
        <pc:chgData name="VICTOR MAURICIO APONTE BRAVO" userId="S::vi.aponte@duocuc.cl::802381dc-22bb-402f-bfa4-b08f25dacc2c" providerId="AD" clId="Web-{152CFAF5-711E-E80C-3C3C-119D074BD9B2}" dt="2024-11-18T18:41:40.787" v="138" actId="20577"/>
        <pc:sldMkLst>
          <pc:docMk/>
          <pc:sldMk cId="0" sldId="257"/>
        </pc:sldMkLst>
        <pc:spChg chg="mod">
          <ac:chgData name="VICTOR MAURICIO APONTE BRAVO" userId="S::vi.aponte@duocuc.cl::802381dc-22bb-402f-bfa4-b08f25dacc2c" providerId="AD" clId="Web-{152CFAF5-711E-E80C-3C3C-119D074BD9B2}" dt="2024-11-18T18:41:00.285" v="130" actId="20577"/>
          <ac:spMkLst>
            <pc:docMk/>
            <pc:sldMk cId="0" sldId="257"/>
            <ac:spMk id="24" creationId="{00000000-0000-0000-0000-000000000000}"/>
          </ac:spMkLst>
        </pc:spChg>
        <pc:spChg chg="mod">
          <ac:chgData name="VICTOR MAURICIO APONTE BRAVO" userId="S::vi.aponte@duocuc.cl::802381dc-22bb-402f-bfa4-b08f25dacc2c" providerId="AD" clId="Web-{152CFAF5-711E-E80C-3C3C-119D074BD9B2}" dt="2024-11-18T18:39:54.971" v="59" actId="20577"/>
          <ac:spMkLst>
            <pc:docMk/>
            <pc:sldMk cId="0" sldId="257"/>
            <ac:spMk id="25" creationId="{00000000-0000-0000-0000-000000000000}"/>
          </ac:spMkLst>
        </pc:spChg>
        <pc:spChg chg="mod">
          <ac:chgData name="VICTOR MAURICIO APONTE BRAVO" userId="S::vi.aponte@duocuc.cl::802381dc-22bb-402f-bfa4-b08f25dacc2c" providerId="AD" clId="Web-{152CFAF5-711E-E80C-3C3C-119D074BD9B2}" dt="2024-11-18T18:41:40.787" v="138" actId="20577"/>
          <ac:spMkLst>
            <pc:docMk/>
            <pc:sldMk cId="0" sldId="257"/>
            <ac:spMk id="26" creationId="{00000000-0000-0000-0000-000000000000}"/>
          </ac:spMkLst>
        </pc:spChg>
      </pc:sldChg>
      <pc:sldChg chg="modSp">
        <pc:chgData name="VICTOR MAURICIO APONTE BRAVO" userId="S::vi.aponte@duocuc.cl::802381dc-22bb-402f-bfa4-b08f25dacc2c" providerId="AD" clId="Web-{152CFAF5-711E-E80C-3C3C-119D074BD9B2}" dt="2024-11-18T17:43:15.898" v="49" actId="1076"/>
        <pc:sldMkLst>
          <pc:docMk/>
          <pc:sldMk cId="0" sldId="259"/>
        </pc:sldMkLst>
        <pc:spChg chg="mod">
          <ac:chgData name="VICTOR MAURICIO APONTE BRAVO" userId="S::vi.aponte@duocuc.cl::802381dc-22bb-402f-bfa4-b08f25dacc2c" providerId="AD" clId="Web-{152CFAF5-711E-E80C-3C3C-119D074BD9B2}" dt="2024-11-18T17:43:15.898" v="49" actId="1076"/>
          <ac:spMkLst>
            <pc:docMk/>
            <pc:sldMk cId="0" sldId="259"/>
            <ac:spMk id="12" creationId="{00000000-0000-0000-0000-000000000000}"/>
          </ac:spMkLst>
        </pc:spChg>
        <pc:spChg chg="mod">
          <ac:chgData name="VICTOR MAURICIO APONTE BRAVO" userId="S::vi.aponte@duocuc.cl::802381dc-22bb-402f-bfa4-b08f25dacc2c" providerId="AD" clId="Web-{152CFAF5-711E-E80C-3C3C-119D074BD9B2}" dt="2024-11-18T17:43:04.116" v="46" actId="1076"/>
          <ac:spMkLst>
            <pc:docMk/>
            <pc:sldMk cId="0" sldId="259"/>
            <ac:spMk id="13" creationId="{00000000-0000-0000-0000-000000000000}"/>
          </ac:spMkLst>
        </pc:spChg>
        <pc:grpChg chg="mod">
          <ac:chgData name="VICTOR MAURICIO APONTE BRAVO" userId="S::vi.aponte@duocuc.cl::802381dc-22bb-402f-bfa4-b08f25dacc2c" providerId="AD" clId="Web-{152CFAF5-711E-E80C-3C3C-119D074BD9B2}" dt="2024-11-18T17:43:07.757" v="47" actId="14100"/>
          <ac:grpSpMkLst>
            <pc:docMk/>
            <pc:sldMk cId="0" sldId="259"/>
            <ac:grpSpMk id="5" creationId="{00000000-0000-0000-0000-000000000000}"/>
          </ac:grpSpMkLst>
        </pc:grpChg>
        <pc:grpChg chg="mod">
          <ac:chgData name="VICTOR MAURICIO APONTE BRAVO" userId="S::vi.aponte@duocuc.cl::802381dc-22bb-402f-bfa4-b08f25dacc2c" providerId="AD" clId="Web-{152CFAF5-711E-E80C-3C3C-119D074BD9B2}" dt="2024-11-18T17:43:11.835" v="48" actId="14100"/>
          <ac:grpSpMkLst>
            <pc:docMk/>
            <pc:sldMk cId="0" sldId="259"/>
            <ac:grpSpMk id="9" creationId="{00000000-0000-0000-0000-000000000000}"/>
          </ac:grpSpMkLst>
        </pc:grpChg>
      </pc:sldChg>
      <pc:sldChg chg="modSp">
        <pc:chgData name="VICTOR MAURICIO APONTE BRAVO" userId="S::vi.aponte@duocuc.cl::802381dc-22bb-402f-bfa4-b08f25dacc2c" providerId="AD" clId="Web-{152CFAF5-711E-E80C-3C3C-119D074BD9B2}" dt="2024-11-18T18:56:20.217" v="139" actId="1076"/>
        <pc:sldMkLst>
          <pc:docMk/>
          <pc:sldMk cId="0" sldId="267"/>
        </pc:sldMkLst>
        <pc:spChg chg="mod">
          <ac:chgData name="VICTOR MAURICIO APONTE BRAVO" userId="S::vi.aponte@duocuc.cl::802381dc-22bb-402f-bfa4-b08f25dacc2c" providerId="AD" clId="Web-{152CFAF5-711E-E80C-3C3C-119D074BD9B2}" dt="2024-11-18T18:56:20.217" v="139" actId="1076"/>
          <ac:spMkLst>
            <pc:docMk/>
            <pc:sldMk cId="0" sldId="267"/>
            <ac:spMk id="2" creationId="{00000000-0000-0000-0000-000000000000}"/>
          </ac:spMkLst>
        </pc:spChg>
      </pc:sldChg>
      <pc:sldChg chg="delSp modSp add del replId">
        <pc:chgData name="VICTOR MAURICIO APONTE BRAVO" userId="S::vi.aponte@duocuc.cl::802381dc-22bb-402f-bfa4-b08f25dacc2c" providerId="AD" clId="Web-{152CFAF5-711E-E80C-3C3C-119D074BD9B2}" dt="2024-11-18T16:18:57.607" v="38" actId="20577"/>
        <pc:sldMkLst>
          <pc:docMk/>
          <pc:sldMk cId="4255155532" sldId="270"/>
        </pc:sldMkLst>
        <pc:spChg chg="del">
          <ac:chgData name="VICTOR MAURICIO APONTE BRAVO" userId="S::vi.aponte@duocuc.cl::802381dc-22bb-402f-bfa4-b08f25dacc2c" providerId="AD" clId="Web-{152CFAF5-711E-E80C-3C3C-119D074BD9B2}" dt="2024-11-18T16:15:15.380" v="14"/>
          <ac:spMkLst>
            <pc:docMk/>
            <pc:sldMk cId="4255155532" sldId="270"/>
            <ac:spMk id="5" creationId="{00000000-0000-0000-0000-000000000000}"/>
          </ac:spMkLst>
        </pc:spChg>
        <pc:spChg chg="mod">
          <ac:chgData name="VICTOR MAURICIO APONTE BRAVO" userId="S::vi.aponte@duocuc.cl::802381dc-22bb-402f-bfa4-b08f25dacc2c" providerId="AD" clId="Web-{152CFAF5-711E-E80C-3C3C-119D074BD9B2}" dt="2024-11-18T16:18:57.607" v="38" actId="20577"/>
          <ac:spMkLst>
            <pc:docMk/>
            <pc:sldMk cId="4255155532" sldId="270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21576" y="2570465"/>
            <a:ext cx="14182981" cy="6408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5"/>
              </a:lnSpc>
            </a:pPr>
            <a:r>
              <a:rPr lang="en-US" sz="7378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PROYECTO “HORTISCAN”​</a:t>
            </a:r>
          </a:p>
          <a:p>
            <a:pPr algn="ctr">
              <a:lnSpc>
                <a:spcPts val="8115"/>
              </a:lnSpc>
            </a:pPr>
            <a:endParaRPr lang="en-US" sz="7378" b="1">
              <a:solidFill>
                <a:srgbClr val="FFFFFF"/>
              </a:solidFill>
              <a:latin typeface="Agrandir Wide Heavy"/>
              <a:ea typeface="Agrandir Wide Heavy"/>
              <a:cs typeface="Agrandir Wide Heavy"/>
              <a:sym typeface="Agrandir Wide Heavy"/>
            </a:endParaRPr>
          </a:p>
          <a:p>
            <a:pPr algn="ctr">
              <a:lnSpc>
                <a:spcPts val="8115"/>
              </a:lnSpc>
            </a:pPr>
            <a:r>
              <a:rPr lang="en-US" sz="7378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PRESENTACIÓN FINAL CAPSTONE</a:t>
            </a:r>
          </a:p>
          <a:p>
            <a:pPr algn="ctr">
              <a:lnSpc>
                <a:spcPts val="8115"/>
              </a:lnSpc>
            </a:pPr>
            <a:endParaRPr lang="en-US" sz="7378" b="1">
              <a:solidFill>
                <a:srgbClr val="FFFFFF"/>
              </a:solidFill>
              <a:latin typeface="Agrandir Wide Heavy"/>
              <a:ea typeface="Agrandir Wide Heavy"/>
              <a:cs typeface="Agrandir Wide Heavy"/>
              <a:sym typeface="Agrandir Wide Heav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7336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38453" y="597706"/>
            <a:ext cx="10011094" cy="182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5"/>
              </a:lnSpc>
            </a:pPr>
            <a:r>
              <a:rPr lang="en-US" sz="6400" b="1" dirty="0">
                <a:solidFill>
                  <a:srgbClr val="FFFFFF"/>
                </a:solidFill>
                <a:latin typeface="Agrandir Wide Heavy"/>
              </a:rPr>
              <a:t>PRUEBAS DE CALIDAD</a:t>
            </a:r>
          </a:p>
        </p:txBody>
      </p:sp>
    </p:spTree>
    <p:extLst>
      <p:ext uri="{BB962C8B-B14F-4D97-AF65-F5344CB8AC3E}">
        <p14:creationId xmlns:p14="http://schemas.microsoft.com/office/powerpoint/2010/main" val="4255155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1561" y="2775327"/>
            <a:ext cx="11904877" cy="6636969"/>
          </a:xfrm>
          <a:custGeom>
            <a:avLst/>
            <a:gdLst/>
            <a:ahLst/>
            <a:cxnLst/>
            <a:rect l="l" t="t" r="r" b="b"/>
            <a:pathLst>
              <a:path w="11904877" h="6636969">
                <a:moveTo>
                  <a:pt x="0" y="0"/>
                </a:moveTo>
                <a:lnTo>
                  <a:pt x="11904878" y="0"/>
                </a:lnTo>
                <a:lnTo>
                  <a:pt x="11904878" y="6636969"/>
                </a:lnTo>
                <a:lnTo>
                  <a:pt x="0" y="6636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27428" y="444216"/>
            <a:ext cx="8233144" cy="211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68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TECNOLOGÍAS UTILIZADAS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63323" y="3548987"/>
            <a:ext cx="11361354" cy="3065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68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DEMOSTRACIÓN DEL RESULTADO DEL PROYECTO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1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63323" y="4024722"/>
            <a:ext cx="11361354" cy="211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68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RESULTADOS OBTENIDOS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63323" y="3073251"/>
            <a:ext cx="11361354" cy="4016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68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OBSTÁCULOS PRESENTADOS DURANTE EL PROYECTO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63323" y="4024722"/>
            <a:ext cx="11361354" cy="211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68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PREGUNTAS DE LA COMISIÓN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575" y="28575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08373" y="2360743"/>
            <a:ext cx="4559968" cy="7417468"/>
            <a:chOff x="0" y="0"/>
            <a:chExt cx="1200979" cy="19535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0979" cy="1953572"/>
            </a:xfrm>
            <a:custGeom>
              <a:avLst/>
              <a:gdLst/>
              <a:ahLst/>
              <a:cxnLst/>
              <a:rect l="l" t="t" r="r" b="b"/>
              <a:pathLst>
                <a:path w="1200979" h="1953572">
                  <a:moveTo>
                    <a:pt x="42445" y="0"/>
                  </a:moveTo>
                  <a:lnTo>
                    <a:pt x="1158534" y="0"/>
                  </a:lnTo>
                  <a:cubicBezTo>
                    <a:pt x="1169791" y="0"/>
                    <a:pt x="1180587" y="4472"/>
                    <a:pt x="1188547" y="12432"/>
                  </a:cubicBezTo>
                  <a:cubicBezTo>
                    <a:pt x="1196507" y="20392"/>
                    <a:pt x="1200979" y="31188"/>
                    <a:pt x="1200979" y="42445"/>
                  </a:cubicBezTo>
                  <a:lnTo>
                    <a:pt x="1200979" y="1911127"/>
                  </a:lnTo>
                  <a:cubicBezTo>
                    <a:pt x="1200979" y="1934569"/>
                    <a:pt x="1181976" y="1953572"/>
                    <a:pt x="1158534" y="1953572"/>
                  </a:cubicBezTo>
                  <a:lnTo>
                    <a:pt x="42445" y="1953572"/>
                  </a:lnTo>
                  <a:cubicBezTo>
                    <a:pt x="19003" y="1953572"/>
                    <a:pt x="0" y="1934569"/>
                    <a:pt x="0" y="1911127"/>
                  </a:cubicBezTo>
                  <a:lnTo>
                    <a:pt x="0" y="42445"/>
                  </a:lnTo>
                  <a:cubicBezTo>
                    <a:pt x="0" y="19003"/>
                    <a:pt x="19003" y="0"/>
                    <a:pt x="42445" y="0"/>
                  </a:cubicBezTo>
                  <a:close/>
                </a:path>
              </a:pathLst>
            </a:custGeom>
            <a:solidFill>
              <a:srgbClr val="393939">
                <a:alpha val="9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00979" cy="1991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23239" y="2826966"/>
            <a:ext cx="2530235" cy="253023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0375" y="0"/>
                  </a:moveTo>
                  <a:lnTo>
                    <a:pt x="742425" y="0"/>
                  </a:lnTo>
                  <a:cubicBezTo>
                    <a:pt x="761090" y="0"/>
                    <a:pt x="778990" y="7414"/>
                    <a:pt x="792188" y="20612"/>
                  </a:cubicBezTo>
                  <a:cubicBezTo>
                    <a:pt x="805386" y="33810"/>
                    <a:pt x="812800" y="51710"/>
                    <a:pt x="812800" y="70375"/>
                  </a:cubicBezTo>
                  <a:lnTo>
                    <a:pt x="812800" y="742425"/>
                  </a:lnTo>
                  <a:cubicBezTo>
                    <a:pt x="812800" y="761090"/>
                    <a:pt x="805386" y="778990"/>
                    <a:pt x="792188" y="792188"/>
                  </a:cubicBezTo>
                  <a:cubicBezTo>
                    <a:pt x="778990" y="805386"/>
                    <a:pt x="761090" y="812800"/>
                    <a:pt x="742425" y="812800"/>
                  </a:cubicBezTo>
                  <a:lnTo>
                    <a:pt x="70375" y="812800"/>
                  </a:lnTo>
                  <a:cubicBezTo>
                    <a:pt x="51710" y="812800"/>
                    <a:pt x="33810" y="805386"/>
                    <a:pt x="20612" y="792188"/>
                  </a:cubicBezTo>
                  <a:cubicBezTo>
                    <a:pt x="7414" y="778990"/>
                    <a:pt x="0" y="761090"/>
                    <a:pt x="0" y="742425"/>
                  </a:cubicBezTo>
                  <a:lnTo>
                    <a:pt x="0" y="70375"/>
                  </a:lnTo>
                  <a:cubicBezTo>
                    <a:pt x="0" y="51710"/>
                    <a:pt x="7414" y="33810"/>
                    <a:pt x="20612" y="20612"/>
                  </a:cubicBezTo>
                  <a:cubicBezTo>
                    <a:pt x="33810" y="7414"/>
                    <a:pt x="51710" y="0"/>
                    <a:pt x="70375" y="0"/>
                  </a:cubicBezTo>
                  <a:close/>
                </a:path>
              </a:pathLst>
            </a:custGeom>
            <a:blipFill>
              <a:blip r:embed="rId5"/>
              <a:stretch>
                <a:fillRect t="-16666" b="-16666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6711503" y="2360743"/>
            <a:ext cx="4559968" cy="7417468"/>
            <a:chOff x="0" y="0"/>
            <a:chExt cx="1200979" cy="19535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0979" cy="1953572"/>
            </a:xfrm>
            <a:custGeom>
              <a:avLst/>
              <a:gdLst/>
              <a:ahLst/>
              <a:cxnLst/>
              <a:rect l="l" t="t" r="r" b="b"/>
              <a:pathLst>
                <a:path w="1200979" h="1953572">
                  <a:moveTo>
                    <a:pt x="42445" y="0"/>
                  </a:moveTo>
                  <a:lnTo>
                    <a:pt x="1158534" y="0"/>
                  </a:lnTo>
                  <a:cubicBezTo>
                    <a:pt x="1169791" y="0"/>
                    <a:pt x="1180587" y="4472"/>
                    <a:pt x="1188547" y="12432"/>
                  </a:cubicBezTo>
                  <a:cubicBezTo>
                    <a:pt x="1196507" y="20392"/>
                    <a:pt x="1200979" y="31188"/>
                    <a:pt x="1200979" y="42445"/>
                  </a:cubicBezTo>
                  <a:lnTo>
                    <a:pt x="1200979" y="1911127"/>
                  </a:lnTo>
                  <a:cubicBezTo>
                    <a:pt x="1200979" y="1934569"/>
                    <a:pt x="1181976" y="1953572"/>
                    <a:pt x="1158534" y="1953572"/>
                  </a:cubicBezTo>
                  <a:lnTo>
                    <a:pt x="42445" y="1953572"/>
                  </a:lnTo>
                  <a:cubicBezTo>
                    <a:pt x="19003" y="1953572"/>
                    <a:pt x="0" y="1934569"/>
                    <a:pt x="0" y="1911127"/>
                  </a:cubicBezTo>
                  <a:lnTo>
                    <a:pt x="0" y="42445"/>
                  </a:lnTo>
                  <a:cubicBezTo>
                    <a:pt x="0" y="19003"/>
                    <a:pt x="19003" y="0"/>
                    <a:pt x="42445" y="0"/>
                  </a:cubicBezTo>
                  <a:close/>
                </a:path>
              </a:pathLst>
            </a:custGeom>
            <a:solidFill>
              <a:srgbClr val="393939">
                <a:alpha val="9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00979" cy="1991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319222" y="2360743"/>
            <a:ext cx="4559968" cy="7417468"/>
            <a:chOff x="0" y="0"/>
            <a:chExt cx="1200979" cy="19535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0979" cy="1953572"/>
            </a:xfrm>
            <a:custGeom>
              <a:avLst/>
              <a:gdLst/>
              <a:ahLst/>
              <a:cxnLst/>
              <a:rect l="l" t="t" r="r" b="b"/>
              <a:pathLst>
                <a:path w="1200979" h="1953572">
                  <a:moveTo>
                    <a:pt x="42445" y="0"/>
                  </a:moveTo>
                  <a:lnTo>
                    <a:pt x="1158534" y="0"/>
                  </a:lnTo>
                  <a:cubicBezTo>
                    <a:pt x="1169791" y="0"/>
                    <a:pt x="1180587" y="4472"/>
                    <a:pt x="1188547" y="12432"/>
                  </a:cubicBezTo>
                  <a:cubicBezTo>
                    <a:pt x="1196507" y="20392"/>
                    <a:pt x="1200979" y="31188"/>
                    <a:pt x="1200979" y="42445"/>
                  </a:cubicBezTo>
                  <a:lnTo>
                    <a:pt x="1200979" y="1911127"/>
                  </a:lnTo>
                  <a:cubicBezTo>
                    <a:pt x="1200979" y="1934569"/>
                    <a:pt x="1181976" y="1953572"/>
                    <a:pt x="1158534" y="1953572"/>
                  </a:cubicBezTo>
                  <a:lnTo>
                    <a:pt x="42445" y="1953572"/>
                  </a:lnTo>
                  <a:cubicBezTo>
                    <a:pt x="19003" y="1953572"/>
                    <a:pt x="0" y="1934569"/>
                    <a:pt x="0" y="1911127"/>
                  </a:cubicBezTo>
                  <a:lnTo>
                    <a:pt x="0" y="42445"/>
                  </a:lnTo>
                  <a:cubicBezTo>
                    <a:pt x="0" y="19003"/>
                    <a:pt x="19003" y="0"/>
                    <a:pt x="42445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00979" cy="1991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34088" y="2826966"/>
            <a:ext cx="2530235" cy="253023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0375" y="0"/>
                  </a:moveTo>
                  <a:lnTo>
                    <a:pt x="742425" y="0"/>
                  </a:lnTo>
                  <a:cubicBezTo>
                    <a:pt x="761090" y="0"/>
                    <a:pt x="778990" y="7414"/>
                    <a:pt x="792188" y="20612"/>
                  </a:cubicBezTo>
                  <a:cubicBezTo>
                    <a:pt x="805386" y="33810"/>
                    <a:pt x="812800" y="51710"/>
                    <a:pt x="812800" y="70375"/>
                  </a:cubicBezTo>
                  <a:lnTo>
                    <a:pt x="812800" y="742425"/>
                  </a:lnTo>
                  <a:cubicBezTo>
                    <a:pt x="812800" y="761090"/>
                    <a:pt x="805386" y="778990"/>
                    <a:pt x="792188" y="792188"/>
                  </a:cubicBezTo>
                  <a:cubicBezTo>
                    <a:pt x="778990" y="805386"/>
                    <a:pt x="761090" y="812800"/>
                    <a:pt x="742425" y="812800"/>
                  </a:cubicBezTo>
                  <a:lnTo>
                    <a:pt x="70375" y="812800"/>
                  </a:lnTo>
                  <a:cubicBezTo>
                    <a:pt x="51710" y="812800"/>
                    <a:pt x="33810" y="805386"/>
                    <a:pt x="20612" y="792188"/>
                  </a:cubicBezTo>
                  <a:cubicBezTo>
                    <a:pt x="7414" y="778990"/>
                    <a:pt x="0" y="761090"/>
                    <a:pt x="0" y="742425"/>
                  </a:cubicBezTo>
                  <a:lnTo>
                    <a:pt x="0" y="70375"/>
                  </a:lnTo>
                  <a:cubicBezTo>
                    <a:pt x="0" y="51710"/>
                    <a:pt x="7414" y="33810"/>
                    <a:pt x="20612" y="20612"/>
                  </a:cubicBezTo>
                  <a:cubicBezTo>
                    <a:pt x="33810" y="7414"/>
                    <a:pt x="51710" y="0"/>
                    <a:pt x="70375" y="0"/>
                  </a:cubicBezTo>
                  <a:close/>
                </a:path>
              </a:pathLst>
            </a:custGeom>
            <a:blipFill>
              <a:blip r:embed="rId6"/>
              <a:stretch>
                <a:fillRect t="-16777" b="-16777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7726370" y="2826966"/>
            <a:ext cx="2530235" cy="253023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0375" y="0"/>
                  </a:moveTo>
                  <a:lnTo>
                    <a:pt x="742425" y="0"/>
                  </a:lnTo>
                  <a:cubicBezTo>
                    <a:pt x="761090" y="0"/>
                    <a:pt x="778990" y="7414"/>
                    <a:pt x="792188" y="20612"/>
                  </a:cubicBezTo>
                  <a:cubicBezTo>
                    <a:pt x="805386" y="33810"/>
                    <a:pt x="812800" y="51710"/>
                    <a:pt x="812800" y="70375"/>
                  </a:cubicBezTo>
                  <a:lnTo>
                    <a:pt x="812800" y="742425"/>
                  </a:lnTo>
                  <a:cubicBezTo>
                    <a:pt x="812800" y="761090"/>
                    <a:pt x="805386" y="778990"/>
                    <a:pt x="792188" y="792188"/>
                  </a:cubicBezTo>
                  <a:cubicBezTo>
                    <a:pt x="778990" y="805386"/>
                    <a:pt x="761090" y="812800"/>
                    <a:pt x="742425" y="812800"/>
                  </a:cubicBezTo>
                  <a:lnTo>
                    <a:pt x="70375" y="812800"/>
                  </a:lnTo>
                  <a:cubicBezTo>
                    <a:pt x="51710" y="812800"/>
                    <a:pt x="33810" y="805386"/>
                    <a:pt x="20612" y="792188"/>
                  </a:cubicBezTo>
                  <a:cubicBezTo>
                    <a:pt x="7414" y="778990"/>
                    <a:pt x="0" y="761090"/>
                    <a:pt x="0" y="742425"/>
                  </a:cubicBezTo>
                  <a:lnTo>
                    <a:pt x="0" y="70375"/>
                  </a:lnTo>
                  <a:cubicBezTo>
                    <a:pt x="0" y="51710"/>
                    <a:pt x="7414" y="33810"/>
                    <a:pt x="20612" y="20612"/>
                  </a:cubicBezTo>
                  <a:cubicBezTo>
                    <a:pt x="33810" y="7414"/>
                    <a:pt x="51710" y="0"/>
                    <a:pt x="70375" y="0"/>
                  </a:cubicBezTo>
                  <a:close/>
                </a:path>
              </a:pathLst>
            </a:custGeom>
            <a:blipFill>
              <a:blip r:embed="rId7"/>
              <a:stretch>
                <a:fillRect t="-16777" b="-16777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299411" y="1050357"/>
            <a:ext cx="13825661" cy="102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7"/>
              </a:lnSpc>
            </a:pPr>
            <a:r>
              <a:rPr lang="en-US" sz="6052" b="1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INTEGRANTES DEL PROYECTO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94891" y="5535127"/>
            <a:ext cx="3601043" cy="418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50"/>
              </a:lnSpc>
              <a:spcBef>
                <a:spcPct val="0"/>
              </a:spcBef>
            </a:pPr>
            <a:r>
              <a:rPr lang="en-US" sz="246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Victor Aponte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92753" y="5478681"/>
            <a:ext cx="1997470" cy="413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50"/>
              </a:lnSpc>
              <a:spcBef>
                <a:spcPct val="0"/>
              </a:spcBef>
            </a:pPr>
            <a:r>
              <a:rPr lang="en-US" sz="246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Cristian Lara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36192" y="5478681"/>
            <a:ext cx="2526028" cy="413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50"/>
              </a:lnSpc>
              <a:spcBef>
                <a:spcPct val="0"/>
              </a:spcBef>
            </a:pPr>
            <a:r>
              <a:rPr lang="en-US" sz="246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Lucas Rodríguez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84220" y="5964702"/>
            <a:ext cx="4179533" cy="3647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205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Líder</a:t>
            </a:r>
            <a:r>
              <a:rPr lang="en-US" sz="2050" b="1" spc="6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205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proyecto</a:t>
            </a:r>
            <a:endParaRPr lang="en-US" sz="2050" b="1" spc="67" dirty="0" err="1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  <a:p>
            <a:pPr>
              <a:lnSpc>
                <a:spcPts val="3643"/>
              </a:lnSpc>
            </a:pPr>
            <a:r>
              <a:rPr lang="en-US" sz="205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Encargado</a:t>
            </a:r>
            <a:r>
              <a:rPr lang="en-US" sz="2050" b="1" spc="6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205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desarrollo</a:t>
            </a:r>
            <a:r>
              <a:rPr lang="en-US" sz="2050" b="1" spc="6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205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plataforma</a:t>
            </a:r>
            <a:r>
              <a:rPr lang="en-US" sz="2050" b="1" spc="6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web, backend e </a:t>
            </a:r>
            <a:r>
              <a:rPr lang="en-US" sz="205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integración</a:t>
            </a:r>
            <a:r>
              <a:rPr lang="en-US" sz="2050" b="1" spc="6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205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funcionalidades</a:t>
            </a:r>
            <a:endParaRPr lang="en-US" sz="2050" b="1" spc="67" dirty="0" err="1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  <a:p>
            <a:pPr>
              <a:lnSpc>
                <a:spcPts val="3643"/>
              </a:lnSpc>
            </a:pPr>
            <a:r>
              <a:rPr lang="en-US" sz="205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Administrador</a:t>
            </a:r>
            <a:r>
              <a:rPr lang="en-US" sz="2050" b="1" spc="6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BD</a:t>
            </a:r>
            <a:endParaRPr lang="en-US" sz="2050" b="1" spc="67" dirty="0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  <a:p>
            <a:pPr algn="l">
              <a:lnSpc>
                <a:spcPts val="3643"/>
              </a:lnSpc>
            </a:pPr>
            <a:r>
              <a:rPr lang="en-US" sz="205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Apoyo</a:t>
            </a:r>
            <a:r>
              <a:rPr lang="en-US" sz="2050" b="1" spc="6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205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orientación</a:t>
            </a:r>
            <a:r>
              <a:rPr lang="en-US" sz="2050" b="1" spc="6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05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</a:t>
            </a:r>
            <a:r>
              <a:rPr lang="en-US" sz="2050" b="1" spc="6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05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documentación</a:t>
            </a:r>
            <a:endParaRPr lang="en-US" sz="2050" b="1" spc="67" dirty="0" err="1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904015" y="5964702"/>
            <a:ext cx="4179533" cy="272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205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Apoyo</a:t>
            </a:r>
            <a:r>
              <a:rPr lang="en-US" sz="2050" b="1" spc="6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205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desarrollo</a:t>
            </a:r>
            <a:r>
              <a:rPr lang="en-US" sz="2050" b="1" spc="6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05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</a:t>
            </a:r>
            <a:r>
              <a:rPr lang="en-US" sz="2050" b="1" spc="6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interfaces web/mobile</a:t>
            </a:r>
          </a:p>
          <a:p>
            <a:pPr algn="l">
              <a:lnSpc>
                <a:spcPts val="3643"/>
              </a:lnSpc>
            </a:pPr>
            <a:r>
              <a:rPr lang="en-US" sz="205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Modelador</a:t>
            </a:r>
            <a:r>
              <a:rPr lang="en-US" sz="2050" b="1" spc="6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205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administrador</a:t>
            </a:r>
            <a:r>
              <a:rPr lang="en-US" sz="2050" b="1" spc="6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BD</a:t>
            </a:r>
            <a:endParaRPr lang="en-US" sz="2050" b="1" spc="67" dirty="0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  <a:p>
            <a:pPr algn="l">
              <a:lnSpc>
                <a:spcPts val="3643"/>
              </a:lnSpc>
            </a:pPr>
            <a:r>
              <a:rPr lang="en-US" sz="205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Encargado</a:t>
            </a:r>
            <a:r>
              <a:rPr lang="en-US" sz="2050" b="1" spc="6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OCR</a:t>
            </a:r>
            <a:endParaRPr lang="en-US" sz="2050" b="1" spc="67" dirty="0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  <a:p>
            <a:pPr>
              <a:lnSpc>
                <a:spcPts val="3643"/>
              </a:lnSpc>
            </a:pPr>
            <a:r>
              <a:rPr lang="en-US" sz="210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Encargado</a:t>
            </a:r>
            <a:r>
              <a:rPr lang="en-US" sz="2100" b="1" spc="6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 de </a:t>
            </a:r>
            <a:r>
              <a:rPr lang="en-US" sz="210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documentación</a:t>
            </a:r>
            <a:endParaRPr lang="en-US" dirty="0" err="1"/>
          </a:p>
        </p:txBody>
      </p:sp>
      <p:sp>
        <p:nvSpPr>
          <p:cNvPr id="26" name="TextBox 26"/>
          <p:cNvSpPr txBox="1"/>
          <p:nvPr/>
        </p:nvSpPr>
        <p:spPr>
          <a:xfrm>
            <a:off x="12604972" y="5964702"/>
            <a:ext cx="4179533" cy="272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205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Encargado</a:t>
            </a:r>
            <a:r>
              <a:rPr lang="en-US" sz="2050" b="1" spc="6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UX/UI</a:t>
            </a:r>
          </a:p>
          <a:p>
            <a:pPr>
              <a:lnSpc>
                <a:spcPts val="3643"/>
              </a:lnSpc>
            </a:pPr>
            <a:r>
              <a:rPr lang="en-US" sz="210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Desarrollador</a:t>
            </a:r>
            <a:r>
              <a:rPr lang="en-US" sz="2100" b="1" spc="6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210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plataforma</a:t>
            </a:r>
            <a:r>
              <a:rPr lang="en-US" sz="2100" b="1" spc="6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mobile</a:t>
            </a:r>
            <a:endParaRPr lang="en-US" dirty="0"/>
          </a:p>
          <a:p>
            <a:pPr algn="l">
              <a:lnSpc>
                <a:spcPts val="3643"/>
              </a:lnSpc>
            </a:pPr>
            <a:r>
              <a:rPr lang="en-US" sz="2050" b="1" spc="6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Desarrollo de interfaces web/mobile</a:t>
            </a:r>
            <a:endParaRPr lang="en-US" sz="2050" b="1" spc="67" dirty="0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  <a:p>
            <a:pPr algn="l">
              <a:lnSpc>
                <a:spcPts val="3643"/>
              </a:lnSpc>
            </a:pPr>
            <a:r>
              <a:rPr lang="en-US" sz="205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Encargado</a:t>
            </a:r>
            <a:r>
              <a:rPr lang="en-US" sz="2050" b="1" spc="67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2050" b="1" spc="67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documentación</a:t>
            </a:r>
            <a:endParaRPr lang="en-US" sz="2050" b="1" spc="67" dirty="0" err="1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0696" y="4616275"/>
            <a:ext cx="6000725" cy="4000483"/>
          </a:xfrm>
          <a:custGeom>
            <a:avLst/>
            <a:gdLst/>
            <a:ahLst/>
            <a:cxnLst/>
            <a:rect l="l" t="t" r="r" b="b"/>
            <a:pathLst>
              <a:path w="6000725" h="4000483">
                <a:moveTo>
                  <a:pt x="0" y="0"/>
                </a:moveTo>
                <a:lnTo>
                  <a:pt x="6000725" y="0"/>
                </a:lnTo>
                <a:lnTo>
                  <a:pt x="6000725" y="4000483"/>
                </a:lnTo>
                <a:lnTo>
                  <a:pt x="0" y="40004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07293" y="4616275"/>
            <a:ext cx="7134765" cy="4000483"/>
          </a:xfrm>
          <a:custGeom>
            <a:avLst/>
            <a:gdLst/>
            <a:ahLst/>
            <a:cxnLst/>
            <a:rect l="l" t="t" r="r" b="b"/>
            <a:pathLst>
              <a:path w="7134765" h="4000483">
                <a:moveTo>
                  <a:pt x="0" y="0"/>
                </a:moveTo>
                <a:lnTo>
                  <a:pt x="7134765" y="0"/>
                </a:lnTo>
                <a:lnTo>
                  <a:pt x="7134765" y="4000483"/>
                </a:lnTo>
                <a:lnTo>
                  <a:pt x="0" y="40004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742041" y="5594684"/>
            <a:ext cx="1574633" cy="157463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859359" y="1012257"/>
            <a:ext cx="11361354" cy="211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68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DESCRIPCIÓN DEL PROYECTO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0002" y="3653229"/>
            <a:ext cx="6102115" cy="96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35"/>
              </a:lnSpc>
              <a:spcBef>
                <a:spcPct val="0"/>
              </a:spcBef>
            </a:pPr>
            <a:r>
              <a:rPr lang="en-US" sz="559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 o dolor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52994" y="3653229"/>
            <a:ext cx="7843364" cy="96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35"/>
              </a:lnSpc>
              <a:spcBef>
                <a:spcPct val="0"/>
              </a:spcBef>
            </a:pPr>
            <a:r>
              <a:rPr lang="en-US" sz="559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Propuesta de solución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988182" y="1398479"/>
            <a:ext cx="13809245" cy="2843241"/>
            <a:chOff x="0" y="0"/>
            <a:chExt cx="3637003" cy="8603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37003" cy="860332"/>
            </a:xfrm>
            <a:custGeom>
              <a:avLst/>
              <a:gdLst/>
              <a:ahLst/>
              <a:cxnLst/>
              <a:rect l="l" t="t" r="r" b="b"/>
              <a:pathLst>
                <a:path w="3637003" h="860332">
                  <a:moveTo>
                    <a:pt x="14016" y="0"/>
                  </a:moveTo>
                  <a:lnTo>
                    <a:pt x="3622987" y="0"/>
                  </a:lnTo>
                  <a:cubicBezTo>
                    <a:pt x="3626704" y="0"/>
                    <a:pt x="3630269" y="1477"/>
                    <a:pt x="3632898" y="4105"/>
                  </a:cubicBezTo>
                  <a:cubicBezTo>
                    <a:pt x="3635526" y="6734"/>
                    <a:pt x="3637003" y="10299"/>
                    <a:pt x="3637003" y="14016"/>
                  </a:cubicBezTo>
                  <a:lnTo>
                    <a:pt x="3637003" y="846316"/>
                  </a:lnTo>
                  <a:cubicBezTo>
                    <a:pt x="3637003" y="854057"/>
                    <a:pt x="3630728" y="860332"/>
                    <a:pt x="3622987" y="860332"/>
                  </a:cubicBezTo>
                  <a:lnTo>
                    <a:pt x="14016" y="860332"/>
                  </a:lnTo>
                  <a:cubicBezTo>
                    <a:pt x="6275" y="860332"/>
                    <a:pt x="0" y="854057"/>
                    <a:pt x="0" y="846316"/>
                  </a:cubicBezTo>
                  <a:lnTo>
                    <a:pt x="0" y="14016"/>
                  </a:lnTo>
                  <a:cubicBezTo>
                    <a:pt x="0" y="6275"/>
                    <a:pt x="6275" y="0"/>
                    <a:pt x="14016" y="0"/>
                  </a:cubicBezTo>
                  <a:close/>
                </a:path>
              </a:pathLst>
            </a:custGeom>
            <a:solidFill>
              <a:srgbClr val="393939">
                <a:alpha val="75686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637003" cy="898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463323" y="1869507"/>
            <a:ext cx="11361354" cy="1162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68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OBJETIVO GENERAL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988182" y="4504347"/>
            <a:ext cx="13809245" cy="4287029"/>
            <a:chOff x="0" y="0"/>
            <a:chExt cx="3637003" cy="9395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37003" cy="939552"/>
            </a:xfrm>
            <a:custGeom>
              <a:avLst/>
              <a:gdLst/>
              <a:ahLst/>
              <a:cxnLst/>
              <a:rect l="l" t="t" r="r" b="b"/>
              <a:pathLst>
                <a:path w="3637003" h="939552">
                  <a:moveTo>
                    <a:pt x="14016" y="0"/>
                  </a:moveTo>
                  <a:lnTo>
                    <a:pt x="3622987" y="0"/>
                  </a:lnTo>
                  <a:cubicBezTo>
                    <a:pt x="3626704" y="0"/>
                    <a:pt x="3630269" y="1477"/>
                    <a:pt x="3632898" y="4105"/>
                  </a:cubicBezTo>
                  <a:cubicBezTo>
                    <a:pt x="3635526" y="6734"/>
                    <a:pt x="3637003" y="10299"/>
                    <a:pt x="3637003" y="14016"/>
                  </a:cubicBezTo>
                  <a:lnTo>
                    <a:pt x="3637003" y="925537"/>
                  </a:lnTo>
                  <a:cubicBezTo>
                    <a:pt x="3637003" y="929254"/>
                    <a:pt x="3635526" y="932819"/>
                    <a:pt x="3632898" y="935447"/>
                  </a:cubicBezTo>
                  <a:cubicBezTo>
                    <a:pt x="3630269" y="938076"/>
                    <a:pt x="3626704" y="939552"/>
                    <a:pt x="3622987" y="939552"/>
                  </a:cubicBezTo>
                  <a:lnTo>
                    <a:pt x="14016" y="939552"/>
                  </a:lnTo>
                  <a:cubicBezTo>
                    <a:pt x="6275" y="939552"/>
                    <a:pt x="0" y="933277"/>
                    <a:pt x="0" y="925537"/>
                  </a:cubicBezTo>
                  <a:lnTo>
                    <a:pt x="0" y="14016"/>
                  </a:lnTo>
                  <a:cubicBezTo>
                    <a:pt x="0" y="6275"/>
                    <a:pt x="6275" y="0"/>
                    <a:pt x="14016" y="0"/>
                  </a:cubicBezTo>
                  <a:close/>
                </a:path>
              </a:pathLst>
            </a:custGeom>
            <a:solidFill>
              <a:srgbClr val="393939">
                <a:alpha val="75686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37003" cy="977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463323" y="4728455"/>
            <a:ext cx="11361354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6800" b="1" dirty="0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OBJETIVOS ESPECÍFICOS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55557" y="2903293"/>
            <a:ext cx="5474494" cy="52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4"/>
              </a:lnSpc>
              <a:spcBef>
                <a:spcPct val="0"/>
              </a:spcBef>
            </a:pPr>
            <a:r>
              <a:rPr lang="en-US" sz="306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Optimizar el flujo de trabajo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73539" y="6800150"/>
            <a:ext cx="9438531" cy="160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06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Aplicación móvil y plataforma web</a:t>
            </a:r>
          </a:p>
          <a:p>
            <a:pPr algn="ctr">
              <a:lnSpc>
                <a:spcPts val="4290"/>
              </a:lnSpc>
            </a:pPr>
            <a:r>
              <a:rPr lang="en-US" sz="306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OCR</a:t>
            </a:r>
          </a:p>
          <a:p>
            <a:pPr marL="0" lvl="0" indent="0" algn="ctr">
              <a:lnSpc>
                <a:spcPts val="4290"/>
              </a:lnSpc>
              <a:spcBef>
                <a:spcPct val="0"/>
              </a:spcBef>
            </a:pPr>
            <a:r>
              <a:rPr lang="en-US" sz="306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Base de datos sincronizada con almacenamiento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47369" y="1021782"/>
            <a:ext cx="13993262" cy="1867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2"/>
              </a:lnSpc>
            </a:pPr>
            <a:r>
              <a:rPr lang="en-US" sz="60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ALCANCES Y LIMITACIONES DEL PROYECTO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84234" y="3353610"/>
            <a:ext cx="7643061" cy="5462337"/>
            <a:chOff x="0" y="0"/>
            <a:chExt cx="2012987" cy="1438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12987" cy="1438640"/>
            </a:xfrm>
            <a:custGeom>
              <a:avLst/>
              <a:gdLst/>
              <a:ahLst/>
              <a:cxnLst/>
              <a:rect l="l" t="t" r="r" b="b"/>
              <a:pathLst>
                <a:path w="2012987" h="1438640">
                  <a:moveTo>
                    <a:pt x="25323" y="0"/>
                  </a:moveTo>
                  <a:lnTo>
                    <a:pt x="1987664" y="0"/>
                  </a:lnTo>
                  <a:cubicBezTo>
                    <a:pt x="1994380" y="0"/>
                    <a:pt x="2000821" y="2668"/>
                    <a:pt x="2005570" y="7417"/>
                  </a:cubicBezTo>
                  <a:cubicBezTo>
                    <a:pt x="2010319" y="12166"/>
                    <a:pt x="2012987" y="18607"/>
                    <a:pt x="2012987" y="25323"/>
                  </a:cubicBezTo>
                  <a:lnTo>
                    <a:pt x="2012987" y="1413317"/>
                  </a:lnTo>
                  <a:cubicBezTo>
                    <a:pt x="2012987" y="1427303"/>
                    <a:pt x="2001650" y="1438640"/>
                    <a:pt x="1987664" y="1438640"/>
                  </a:cubicBezTo>
                  <a:lnTo>
                    <a:pt x="25323" y="1438640"/>
                  </a:lnTo>
                  <a:cubicBezTo>
                    <a:pt x="11338" y="1438640"/>
                    <a:pt x="0" y="1427303"/>
                    <a:pt x="0" y="1413317"/>
                  </a:cubicBezTo>
                  <a:lnTo>
                    <a:pt x="0" y="25323"/>
                  </a:lnTo>
                  <a:cubicBezTo>
                    <a:pt x="0" y="18607"/>
                    <a:pt x="2668" y="12166"/>
                    <a:pt x="7417" y="7417"/>
                  </a:cubicBezTo>
                  <a:cubicBezTo>
                    <a:pt x="12166" y="2668"/>
                    <a:pt x="18607" y="0"/>
                    <a:pt x="25323" y="0"/>
                  </a:cubicBezTo>
                  <a:close/>
                </a:path>
              </a:pathLst>
            </a:custGeom>
            <a:solidFill>
              <a:srgbClr val="393939">
                <a:alpha val="7568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12987" cy="1476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3353610"/>
            <a:ext cx="7643061" cy="5462337"/>
            <a:chOff x="0" y="0"/>
            <a:chExt cx="2012987" cy="14386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2987" cy="1438640"/>
            </a:xfrm>
            <a:custGeom>
              <a:avLst/>
              <a:gdLst/>
              <a:ahLst/>
              <a:cxnLst/>
              <a:rect l="l" t="t" r="r" b="b"/>
              <a:pathLst>
                <a:path w="2012987" h="1438640">
                  <a:moveTo>
                    <a:pt x="25323" y="0"/>
                  </a:moveTo>
                  <a:lnTo>
                    <a:pt x="1987664" y="0"/>
                  </a:lnTo>
                  <a:cubicBezTo>
                    <a:pt x="1994380" y="0"/>
                    <a:pt x="2000821" y="2668"/>
                    <a:pt x="2005570" y="7417"/>
                  </a:cubicBezTo>
                  <a:cubicBezTo>
                    <a:pt x="2010319" y="12166"/>
                    <a:pt x="2012987" y="18607"/>
                    <a:pt x="2012987" y="25323"/>
                  </a:cubicBezTo>
                  <a:lnTo>
                    <a:pt x="2012987" y="1413317"/>
                  </a:lnTo>
                  <a:cubicBezTo>
                    <a:pt x="2012987" y="1427303"/>
                    <a:pt x="2001650" y="1438640"/>
                    <a:pt x="1987664" y="1438640"/>
                  </a:cubicBezTo>
                  <a:lnTo>
                    <a:pt x="25323" y="1438640"/>
                  </a:lnTo>
                  <a:cubicBezTo>
                    <a:pt x="11338" y="1438640"/>
                    <a:pt x="0" y="1427303"/>
                    <a:pt x="0" y="1413317"/>
                  </a:cubicBezTo>
                  <a:lnTo>
                    <a:pt x="0" y="25323"/>
                  </a:lnTo>
                  <a:cubicBezTo>
                    <a:pt x="0" y="18607"/>
                    <a:pt x="2668" y="12166"/>
                    <a:pt x="7417" y="7417"/>
                  </a:cubicBezTo>
                  <a:cubicBezTo>
                    <a:pt x="12166" y="2668"/>
                    <a:pt x="18607" y="0"/>
                    <a:pt x="25323" y="0"/>
                  </a:cubicBezTo>
                  <a:close/>
                </a:path>
              </a:pathLst>
            </a:custGeom>
            <a:solidFill>
              <a:srgbClr val="393939">
                <a:alpha val="75686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12987" cy="1476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37245" y="3726682"/>
            <a:ext cx="5337039" cy="842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2"/>
              </a:lnSpc>
            </a:pPr>
            <a:r>
              <a:rPr lang="en-US" sz="4929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ALCANCES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81219" y="5378365"/>
            <a:ext cx="4449092" cy="125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23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Digitalización de documentos</a:t>
            </a:r>
          </a:p>
          <a:p>
            <a:pPr algn="ctr">
              <a:lnSpc>
                <a:spcPts val="3336"/>
              </a:lnSpc>
            </a:pPr>
            <a:endParaRPr lang="en-US" sz="2383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0" lvl="0" indent="0" algn="ctr">
              <a:lnSpc>
                <a:spcPts val="3336"/>
              </a:lnSpc>
              <a:spcBef>
                <a:spcPct val="0"/>
              </a:spcBef>
            </a:pPr>
            <a:r>
              <a:rPr lang="en-US" sz="23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Integración de plataformas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58623" y="3726682"/>
            <a:ext cx="6013815" cy="842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2"/>
              </a:lnSpc>
            </a:pPr>
            <a:r>
              <a:rPr lang="en-US" sz="4929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LIMITACIONES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56496" y="5010240"/>
            <a:ext cx="3618068" cy="2101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23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Calidad de imagen</a:t>
            </a:r>
          </a:p>
          <a:p>
            <a:pPr algn="ctr">
              <a:lnSpc>
                <a:spcPts val="3336"/>
              </a:lnSpc>
            </a:pPr>
            <a:endParaRPr lang="en-US" sz="2383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3336"/>
              </a:lnSpc>
            </a:pPr>
            <a:r>
              <a:rPr lang="en-US" sz="23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Ortografías y caligrafías</a:t>
            </a:r>
          </a:p>
          <a:p>
            <a:pPr algn="ctr">
              <a:lnSpc>
                <a:spcPts val="3336"/>
              </a:lnSpc>
            </a:pPr>
            <a:endParaRPr lang="en-US" sz="2383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0" lvl="0" indent="0" algn="ctr">
              <a:lnSpc>
                <a:spcPts val="3336"/>
              </a:lnSpc>
              <a:spcBef>
                <a:spcPct val="0"/>
              </a:spcBef>
            </a:pPr>
            <a:r>
              <a:rPr lang="en-US" sz="23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Calidad del documento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077987" y="3451773"/>
            <a:ext cx="8239870" cy="4601051"/>
            <a:chOff x="0" y="0"/>
            <a:chExt cx="2104090" cy="10979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4090" cy="1097993"/>
            </a:xfrm>
            <a:custGeom>
              <a:avLst/>
              <a:gdLst/>
              <a:ahLst/>
              <a:cxnLst/>
              <a:rect l="l" t="t" r="r" b="b"/>
              <a:pathLst>
                <a:path w="2104090" h="1097993">
                  <a:moveTo>
                    <a:pt x="24227" y="0"/>
                  </a:moveTo>
                  <a:lnTo>
                    <a:pt x="2079864" y="0"/>
                  </a:lnTo>
                  <a:cubicBezTo>
                    <a:pt x="2086289" y="0"/>
                    <a:pt x="2092451" y="2552"/>
                    <a:pt x="2096994" y="7096"/>
                  </a:cubicBezTo>
                  <a:cubicBezTo>
                    <a:pt x="2101538" y="11639"/>
                    <a:pt x="2104090" y="17802"/>
                    <a:pt x="2104090" y="24227"/>
                  </a:cubicBezTo>
                  <a:lnTo>
                    <a:pt x="2104090" y="1073766"/>
                  </a:lnTo>
                  <a:cubicBezTo>
                    <a:pt x="2104090" y="1080191"/>
                    <a:pt x="2101538" y="1086354"/>
                    <a:pt x="2096994" y="1090897"/>
                  </a:cubicBezTo>
                  <a:cubicBezTo>
                    <a:pt x="2092451" y="1095440"/>
                    <a:pt x="2086289" y="1097993"/>
                    <a:pt x="2079864" y="1097993"/>
                  </a:cubicBezTo>
                  <a:lnTo>
                    <a:pt x="24227" y="1097993"/>
                  </a:lnTo>
                  <a:cubicBezTo>
                    <a:pt x="17802" y="1097993"/>
                    <a:pt x="11639" y="1095440"/>
                    <a:pt x="7096" y="1090897"/>
                  </a:cubicBezTo>
                  <a:cubicBezTo>
                    <a:pt x="2552" y="1086354"/>
                    <a:pt x="0" y="1080191"/>
                    <a:pt x="0" y="1073766"/>
                  </a:cubicBezTo>
                  <a:lnTo>
                    <a:pt x="0" y="24227"/>
                  </a:lnTo>
                  <a:cubicBezTo>
                    <a:pt x="0" y="17802"/>
                    <a:pt x="2552" y="11639"/>
                    <a:pt x="7096" y="7096"/>
                  </a:cubicBezTo>
                  <a:cubicBezTo>
                    <a:pt x="11639" y="2552"/>
                    <a:pt x="17802" y="0"/>
                    <a:pt x="24227" y="0"/>
                  </a:cubicBezTo>
                  <a:close/>
                </a:path>
              </a:pathLst>
            </a:custGeom>
            <a:solidFill>
              <a:srgbClr val="393939">
                <a:alpha val="75686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04090" cy="1136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69014" y="1582253"/>
            <a:ext cx="16549973" cy="1649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2"/>
              </a:lnSpc>
            </a:pPr>
            <a:r>
              <a:rPr lang="en-US" sz="53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METODOLOGÍA DE TRABAJO PARA EL DESARROLLO DEL PROYECTO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23166" y="3770780"/>
            <a:ext cx="3241669" cy="1141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Metodología</a:t>
            </a:r>
          </a:p>
          <a:p>
            <a:pPr marL="0" lvl="0" indent="0" algn="ctr">
              <a:lnSpc>
                <a:spcPts val="4596"/>
              </a:lnSpc>
              <a:spcBef>
                <a:spcPct val="0"/>
              </a:spcBef>
            </a:pPr>
            <a:r>
              <a:rPr lang="en-US" sz="32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tradicional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7226" y="5960484"/>
            <a:ext cx="2627981" cy="113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Modelo </a:t>
            </a:r>
          </a:p>
          <a:p>
            <a:pPr marL="0" lvl="0" indent="0" algn="ctr">
              <a:lnSpc>
                <a:spcPts val="4596"/>
              </a:lnSpc>
              <a:spcBef>
                <a:spcPct val="0"/>
              </a:spcBef>
            </a:pPr>
            <a:r>
              <a:rPr lang="en-US" sz="32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 Cascada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77376" y="6250997"/>
            <a:ext cx="2052448" cy="554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596"/>
              </a:lnSpc>
              <a:spcBef>
                <a:spcPct val="0"/>
              </a:spcBef>
            </a:pPr>
            <a:r>
              <a:rPr lang="en-US" sz="32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Kanban</a:t>
            </a:r>
          </a:p>
        </p:txBody>
      </p:sp>
      <p:sp>
        <p:nvSpPr>
          <p:cNvPr id="12" name="AutoShape 12"/>
          <p:cNvSpPr/>
          <p:nvPr/>
        </p:nvSpPr>
        <p:spPr>
          <a:xfrm>
            <a:off x="9144000" y="4948400"/>
            <a:ext cx="1347470" cy="160856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 flipH="1">
            <a:off x="7843763" y="6556961"/>
            <a:ext cx="264770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 flipV="1">
            <a:off x="7843763" y="4948400"/>
            <a:ext cx="1300237" cy="160856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060" y="2928453"/>
            <a:ext cx="18004932" cy="7201973"/>
          </a:xfrm>
          <a:custGeom>
            <a:avLst/>
            <a:gdLst/>
            <a:ahLst/>
            <a:cxnLst/>
            <a:rect l="l" t="t" r="r" b="b"/>
            <a:pathLst>
              <a:path w="18004932" h="7201973">
                <a:moveTo>
                  <a:pt x="0" y="0"/>
                </a:moveTo>
                <a:lnTo>
                  <a:pt x="18004932" y="0"/>
                </a:lnTo>
                <a:lnTo>
                  <a:pt x="18004932" y="7201972"/>
                </a:lnTo>
                <a:lnTo>
                  <a:pt x="0" y="7201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66231" y="933450"/>
            <a:ext cx="12955539" cy="164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4"/>
              </a:lnSpc>
            </a:pPr>
            <a:r>
              <a:rPr lang="en-US" sz="5349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CRONOGRAMA PARA EL DESARROLLO DEL PROYECTO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61326" y="4499944"/>
            <a:ext cx="165348" cy="1163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  <a:spcBef>
                <a:spcPct val="0"/>
              </a:spcBef>
            </a:pPr>
            <a:r>
              <a:rPr lang="en-US" sz="68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1114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92305" y="3336540"/>
            <a:ext cx="12503390" cy="6282954"/>
          </a:xfrm>
          <a:custGeom>
            <a:avLst/>
            <a:gdLst/>
            <a:ahLst/>
            <a:cxnLst/>
            <a:rect l="l" t="t" r="r" b="b"/>
            <a:pathLst>
              <a:path w="12503390" h="6282954">
                <a:moveTo>
                  <a:pt x="0" y="0"/>
                </a:moveTo>
                <a:lnTo>
                  <a:pt x="12503390" y="0"/>
                </a:lnTo>
                <a:lnTo>
                  <a:pt x="12503390" y="6282953"/>
                </a:lnTo>
                <a:lnTo>
                  <a:pt x="0" y="62829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18204" y="904875"/>
            <a:ext cx="11451591" cy="211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6847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ARQUITECTURA DEL SOFTWARE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82061" y="0"/>
            <a:ext cx="4166886" cy="1028700"/>
          </a:xfrm>
          <a:custGeom>
            <a:avLst/>
            <a:gdLst/>
            <a:ahLst/>
            <a:cxnLst/>
            <a:rect l="l" t="t" r="r" b="b"/>
            <a:pathLst>
              <a:path w="4166886" h="1028700">
                <a:moveTo>
                  <a:pt x="0" y="0"/>
                </a:moveTo>
                <a:lnTo>
                  <a:pt x="4166886" y="0"/>
                </a:lnTo>
                <a:lnTo>
                  <a:pt x="416688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216745" cy="1136082"/>
          </a:xfrm>
          <a:custGeom>
            <a:avLst/>
            <a:gdLst/>
            <a:ahLst/>
            <a:cxnLst/>
            <a:rect l="l" t="t" r="r" b="b"/>
            <a:pathLst>
              <a:path w="2216745" h="1136082">
                <a:moveTo>
                  <a:pt x="0" y="0"/>
                </a:moveTo>
                <a:lnTo>
                  <a:pt x="2216745" y="0"/>
                </a:lnTo>
                <a:lnTo>
                  <a:pt x="2216745" y="1136082"/>
                </a:lnTo>
                <a:lnTo>
                  <a:pt x="0" y="11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730631" y="1667084"/>
            <a:ext cx="10555523" cy="8326424"/>
          </a:xfrm>
          <a:custGeom>
            <a:avLst/>
            <a:gdLst/>
            <a:ahLst/>
            <a:cxnLst/>
            <a:rect l="l" t="t" r="r" b="b"/>
            <a:pathLst>
              <a:path w="10555523" h="8326424">
                <a:moveTo>
                  <a:pt x="0" y="0"/>
                </a:moveTo>
                <a:lnTo>
                  <a:pt x="10555523" y="0"/>
                </a:lnTo>
                <a:lnTo>
                  <a:pt x="10555523" y="8326424"/>
                </a:lnTo>
                <a:lnTo>
                  <a:pt x="0" y="83264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34" b="-213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38453" y="597706"/>
            <a:ext cx="10011094" cy="1088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5"/>
              </a:lnSpc>
            </a:pPr>
            <a:r>
              <a:rPr lang="en-US" sz="6423" b="1">
                <a:solidFill>
                  <a:srgbClr val="FFFFFF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MODELO DE DATOS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Personalizado</PresentationFormat>
  <Slides>15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HORTISCAN</dc:title>
  <cp:revision>36</cp:revision>
  <dcterms:created xsi:type="dcterms:W3CDTF">2006-08-16T00:00:00Z</dcterms:created>
  <dcterms:modified xsi:type="dcterms:W3CDTF">2024-11-19T22:44:31Z</dcterms:modified>
  <dc:identifier>DAGQdw-ZLAk</dc:identifier>
</cp:coreProperties>
</file>